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0.4774535809018568</c:v>
                </c:pt>
                <c:pt idx="1">
                  <c:v>0.52254641909814314</c:v>
                </c:pt>
                <c:pt idx="2">
                  <c:v>0</c:v>
                </c:pt>
                <c:pt idx="3">
                  <c:v>0</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Sheet1!$B$2:$B$6</c:f>
              <c:numCache>
                <c:formatCode>0.0</c:formatCode>
                <c:ptCount val="5"/>
                <c:pt idx="0">
                  <c:v>5.6400596101957978</c:v>
                </c:pt>
                <c:pt idx="1">
                  <c:v>5.7407506286646868</c:v>
                </c:pt>
                <c:pt idx="2">
                  <c:v>5.9032182453293096</c:v>
                </c:pt>
                <c:pt idx="3">
                  <c:v>5.9200990701873053</c:v>
                </c:pt>
                <c:pt idx="4">
                  <c:v>5.9702995620186234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Mersey and West Lancashire Teaching Hospitals NHS Trust</c:v>
                </c:pt>
                <c:pt idx="1">
                  <c:v>Bolton NHS Foundation Trust</c:v>
                </c:pt>
                <c:pt idx="2">
                  <c:v>East Lancashire Hospitals NHS Trust</c:v>
                </c:pt>
                <c:pt idx="3">
                  <c:v>Wrightington, Wigan and Leigh NHS Foundation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Sheet1!$F$2:$F$3</c:f>
              <c:numCache>
                <c:formatCode>0.0;;</c:formatCode>
                <c:ptCount val="2"/>
                <c:pt idx="0">
                  <c:v>0</c:v>
                </c:pt>
                <c:pt idx="1">
                  <c:v>5.8251792643826823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Sheet1!$G$2:$G$3</c:f>
              <c:numCache>
                <c:formatCode>0.0;;</c:formatCode>
                <c:ptCount val="2"/>
                <c:pt idx="0">
                  <c:v>5.8251792643826823</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4.1748207356173177</c:v>
                </c:pt>
                <c:pt idx="1">
                  <c:v>4.1748207356173177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Sheet1!$G$2:$G$3</c:f>
              <c:numCache>
                <c:formatCode>0.0;;</c:formatCode>
                <c:ptCount val="2"/>
                <c:pt idx="0">
                  <c:v>8.3243192342852801</c:v>
                </c:pt>
                <c:pt idx="1">
                  <c:v>8.3243192342852801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1.6756807657147199</c:v>
                </c:pt>
                <c:pt idx="1">
                  <c:v>1.6756807657147199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Sheet1!$I$2:$I$3</c:f>
              <c:numCache>
                <c:formatCode>0.0;;</c:formatCode>
                <c:ptCount val="2"/>
                <c:pt idx="0">
                  <c:v>9.4283761872824083</c:v>
                </c:pt>
                <c:pt idx="1">
                  <c:v>9.4283761872824083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0.57162381271759166</c:v>
                </c:pt>
                <c:pt idx="1">
                  <c:v>0.57162381271759166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Sheet1!$G$2:$G$3</c:f>
              <c:numCache>
                <c:formatCode>0.0;;</c:formatCode>
                <c:ptCount val="2"/>
                <c:pt idx="0">
                  <c:v>3.6884910563374351</c:v>
                </c:pt>
                <c:pt idx="1">
                  <c:v>3.6884910563374351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6.3115089436625649</c:v>
                </c:pt>
                <c:pt idx="1">
                  <c:v>6.3115089436625649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Sheet1!$G$2:$G$3</c:f>
              <c:numCache>
                <c:formatCode>0.0;;</c:formatCode>
                <c:ptCount val="2"/>
                <c:pt idx="0">
                  <c:v>5.8680196111798431</c:v>
                </c:pt>
                <c:pt idx="1">
                  <c:v>5.8680196111798431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4.1319803888201569</c:v>
                </c:pt>
                <c:pt idx="1">
                  <c:v>4.1319803888201569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Sheet1!$G$2:$G$3</c:f>
              <c:numCache>
                <c:formatCode>0.0;;</c:formatCode>
                <c:ptCount val="2"/>
                <c:pt idx="0">
                  <c:v>8.6624396351935147</c:v>
                </c:pt>
                <c:pt idx="1">
                  <c:v>8.6624396351935147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1.3375603648064853</c:v>
                </c:pt>
                <c:pt idx="1">
                  <c:v>1.3375603648064853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Royal Bolton Hospital (268)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Royal Bolton Hospital (268)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Royal Bolton Hospital (268)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Royal Bolton Hospital (268)</c:v>
                </c:pt>
              </c:strCache>
            </c:strRef>
          </c:cat>
          <c:val>
            <c:numRef>
              <c:f>Sheet1!$G$2:$G$3</c:f>
              <c:numCache>
                <c:formatCode>0.0;;</c:formatCode>
                <c:ptCount val="2"/>
                <c:pt idx="0">
                  <c:v>7.9991240454335797</c:v>
                </c:pt>
                <c:pt idx="1">
                  <c:v>7.9991240454335797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Royal Bolton Hospital (268)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Royal Bolton Hospital (268)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(268)</c:v>
                </c:pt>
                <c:pt idx="1">
                  <c:v>Royal Bolton Hospital (268)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2.0008759545664203</c:v>
                </c:pt>
                <c:pt idx="1">
                  <c:v>2.0008759545664203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Royal Bolton Hospital (228)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Royal Bolton Hospital (228)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Royal Bolton Hospital (228)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Royal Bolton Hospital (228)</c:v>
                </c:pt>
              </c:strCache>
            </c:strRef>
          </c:cat>
          <c:val>
            <c:numRef>
              <c:f>Sheet1!$G$2:$G$3</c:f>
              <c:numCache>
                <c:formatCode>0.0;;</c:formatCode>
                <c:ptCount val="2"/>
                <c:pt idx="0">
                  <c:v>7.5724469023354413</c:v>
                </c:pt>
                <c:pt idx="1">
                  <c:v>7.5724469023354413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Royal Bolton Hospital (228)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Royal Bolton Hospital (228)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(228)</c:v>
                </c:pt>
                <c:pt idx="1">
                  <c:v>Royal Bolton Hospital (228)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2.4275530976645587</c:v>
                </c:pt>
                <c:pt idx="1">
                  <c:v>2.4275530976645587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Royal Bolton Hospital (130)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Royal Bolton Hospital (130)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Royal Bolton Hospital (130)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Royal Bolton Hospital (130)</c:v>
                </c:pt>
              </c:strCache>
            </c:strRef>
          </c:cat>
          <c:val>
            <c:numRef>
              <c:f>Sheet1!$G$2:$G$3</c:f>
              <c:numCache>
                <c:formatCode>0.0;;</c:formatCode>
                <c:ptCount val="2"/>
                <c:pt idx="0">
                  <c:v>7.9984661183068582</c:v>
                </c:pt>
                <c:pt idx="1">
                  <c:v>7.9984661183068582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Royal Bolton Hospital (130)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Royal Bolton Hospital (130)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(130)</c:v>
                </c:pt>
                <c:pt idx="1">
                  <c:v>Royal Bolton Hospital (130)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2.0015338816931418</c:v>
                </c:pt>
                <c:pt idx="1">
                  <c:v>2.0015338816931418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Bolton Hospital (182)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Bolton Hospital (182)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Bolton Hospital (182)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Bolton Hospital (182)</c:v>
                </c:pt>
              </c:strCache>
            </c:strRef>
          </c:cat>
          <c:val>
            <c:numRef>
              <c:f>Sheet1!$G$2:$G$3</c:f>
              <c:numCache>
                <c:formatCode>0.0;;</c:formatCode>
                <c:ptCount val="2"/>
                <c:pt idx="0">
                  <c:v>6.5209940916272258</c:v>
                </c:pt>
                <c:pt idx="1">
                  <c:v>6.5209940916272258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Bolton Hospital (182)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Bolton Hospital (182)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(182)</c:v>
                </c:pt>
                <c:pt idx="1">
                  <c:v>Royal Bolton Hospital (182)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3.4790059083727742</c:v>
                </c:pt>
                <c:pt idx="1">
                  <c:v>3.4790059083727742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8.6148503632901985</c:v>
                </c:pt>
                <c:pt idx="1">
                  <c:v>8.1526920698787428</c:v>
                </c:pt>
                <c:pt idx="2">
                  <c:v>8.1269875769120361</c:v>
                </c:pt>
                <c:pt idx="3">
                  <c:v>7.3829573316618777</c:v>
                </c:pt>
                <c:pt idx="4">
                  <c:v>7.0448717160800802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Sheet1!$G$2:$G$3</c:f>
              <c:numCache>
                <c:formatCode>0.0;;</c:formatCode>
                <c:ptCount val="2"/>
                <c:pt idx="0">
                  <c:v>9.5789706580370861</c:v>
                </c:pt>
                <c:pt idx="1">
                  <c:v>9.5789706580370861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0.42102934196291386</c:v>
                </c:pt>
                <c:pt idx="1">
                  <c:v>0.42102934196291386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Sheet1!$G$2:$G$3</c:f>
              <c:numCache>
                <c:formatCode>0.0;;</c:formatCode>
                <c:ptCount val="2"/>
                <c:pt idx="0">
                  <c:v>8.5786750897484705</c:v>
                </c:pt>
                <c:pt idx="1">
                  <c:v>8.5786750897484705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(349)</c:v>
                </c:pt>
                <c:pt idx="1">
                  <c:v>Royal Bolton Hospital (349)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1.4213249102515295</c:v>
                </c:pt>
                <c:pt idx="1">
                  <c:v>1.4213249102515295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Sheet1!$G$2:$G$3</c:f>
              <c:numCache>
                <c:formatCode>0.0;;</c:formatCode>
                <c:ptCount val="2"/>
                <c:pt idx="0">
                  <c:v>8.7738573401517623</c:v>
                </c:pt>
                <c:pt idx="1">
                  <c:v>8.7738573401517623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1.2261426598482377</c:v>
                </c:pt>
                <c:pt idx="1">
                  <c:v>1.2261426598482377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Sheet1!$G$2:$G$3</c:f>
              <c:numCache>
                <c:formatCode>0.0;;</c:formatCode>
                <c:ptCount val="2"/>
                <c:pt idx="0">
                  <c:v>8.6534083514672986</c:v>
                </c:pt>
                <c:pt idx="1">
                  <c:v>8.6534083514672986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1.3465916485327014</c:v>
                </c:pt>
                <c:pt idx="1">
                  <c:v>1.3465916485327014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Sheet1!$G$2:$G$3</c:f>
              <c:numCache>
                <c:formatCode>0.0;;</c:formatCode>
                <c:ptCount val="2"/>
                <c:pt idx="0">
                  <c:v>8.5048909260296437</c:v>
                </c:pt>
                <c:pt idx="1">
                  <c:v>8.5048909260296437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1.4951090739703563</c:v>
                </c:pt>
                <c:pt idx="1">
                  <c:v>1.4951090739703563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Bolton Hospital (374)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Bolton Hospital (374)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Bolton Hospital (374)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Bolton Hospital (374)</c:v>
                </c:pt>
              </c:strCache>
            </c:strRef>
          </c:cat>
          <c:val>
            <c:numRef>
              <c:f>Sheet1!$G$2:$G$3</c:f>
              <c:numCache>
                <c:formatCode>0.0;;</c:formatCode>
                <c:ptCount val="2"/>
                <c:pt idx="0">
                  <c:v>8.7776703743187792</c:v>
                </c:pt>
                <c:pt idx="1">
                  <c:v>8.7776703743187792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Bolton Hospital (374)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Bolton Hospital (374)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(374)</c:v>
                </c:pt>
                <c:pt idx="1">
                  <c:v>Royal Bolton Hospital (374)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1.2223296256812208</c:v>
                </c:pt>
                <c:pt idx="1">
                  <c:v>1.2223296256812208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Bolton Hospital (366)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Bolton Hospital (366)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Bolton Hospital (366)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Bolton Hospital (366)</c:v>
                </c:pt>
              </c:strCache>
            </c:strRef>
          </c:cat>
          <c:val>
            <c:numRef>
              <c:f>Sheet1!$G$2:$G$3</c:f>
              <c:numCache>
                <c:formatCode>0.0;;</c:formatCode>
                <c:ptCount val="2"/>
                <c:pt idx="0">
                  <c:v>8.3743818335499949</c:v>
                </c:pt>
                <c:pt idx="1">
                  <c:v>8.3743818335499949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Bolton Hospital (366)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Bolton Hospital (366)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(366)</c:v>
                </c:pt>
                <c:pt idx="1">
                  <c:v>Royal Bolton Hospital (366)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1.6256181664500051</c:v>
                </c:pt>
                <c:pt idx="1">
                  <c:v>1.6256181664500051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Sheet1!$G$2:$G$3</c:f>
              <c:numCache>
                <c:formatCode>0.0;;</c:formatCode>
                <c:ptCount val="2"/>
                <c:pt idx="0">
                  <c:v>7.4706862624287496</c:v>
                </c:pt>
                <c:pt idx="1">
                  <c:v>7.4706862624287496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2.5293137375712504</c:v>
                </c:pt>
                <c:pt idx="1">
                  <c:v>2.5293137375712504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Royal Bolton Hospital (345)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Royal Bolton Hospital (345)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Royal Bolton Hospital (345)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Royal Bolton Hospital (345)</c:v>
                </c:pt>
              </c:strCache>
            </c:strRef>
          </c:cat>
          <c:val>
            <c:numRef>
              <c:f>Sheet1!$G$2:$G$3</c:f>
              <c:numCache>
                <c:formatCode>0.0;;</c:formatCode>
                <c:ptCount val="2"/>
                <c:pt idx="0">
                  <c:v>7.5213402755709398</c:v>
                </c:pt>
                <c:pt idx="1">
                  <c:v>7.5213402755709398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Royal Bolton Hospital (345)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Royal Bolton Hospital (345)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(345)</c:v>
                </c:pt>
                <c:pt idx="1">
                  <c:v>Royal Bolton Hospital (345)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2.4786597244290602</c:v>
                </c:pt>
                <c:pt idx="1">
                  <c:v>2.4786597244290602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Sheet1!$G$2:$G$3</c:f>
              <c:numCache>
                <c:formatCode>0.0;;</c:formatCode>
                <c:ptCount val="2"/>
                <c:pt idx="0">
                  <c:v>6.9723029529848306</c:v>
                </c:pt>
                <c:pt idx="1">
                  <c:v>6.9723029529848306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3.0276970470151694</c:v>
                </c:pt>
                <c:pt idx="1">
                  <c:v>3.0276970470151694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Your Trust</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5.7407506286646868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Royal Bolton Hospital (363)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Royal Bolton Hospital (363)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Royal Bolton Hospital (363)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Royal Bolton Hospital (363)</c:v>
                </c:pt>
              </c:strCache>
            </c:strRef>
          </c:cat>
          <c:val>
            <c:numRef>
              <c:f>Sheet1!$G$2:$G$3</c:f>
              <c:numCache>
                <c:formatCode>0.0;;</c:formatCode>
                <c:ptCount val="2"/>
                <c:pt idx="0">
                  <c:v>8.7933529639093333</c:v>
                </c:pt>
                <c:pt idx="1">
                  <c:v>8.7933529639093333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Royal Bolton Hospital (363)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Royal Bolton Hospital (363)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(363)</c:v>
                </c:pt>
                <c:pt idx="1">
                  <c:v>Royal Bolton Hospital (363)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1.2066470360906667</c:v>
                </c:pt>
                <c:pt idx="1">
                  <c:v>1.2066470360906667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Royal Bolton Hospital (322)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Royal Bolton Hospital (322)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Royal Bolton Hospital (322)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Royal Bolton Hospital (322)</c:v>
                </c:pt>
              </c:strCache>
            </c:strRef>
          </c:cat>
          <c:val>
            <c:numRef>
              <c:f>Sheet1!$G$2:$G$3</c:f>
              <c:numCache>
                <c:formatCode>0.0;;</c:formatCode>
                <c:ptCount val="2"/>
                <c:pt idx="0">
                  <c:v>7.589281593348189</c:v>
                </c:pt>
                <c:pt idx="1">
                  <c:v>7.589281593348189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Royal Bolton Hospital (322)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Royal Bolton Hospital (322)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(322)</c:v>
                </c:pt>
                <c:pt idx="1">
                  <c:v>Royal Bolton Hospital (322)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2.410718406651811</c:v>
                </c:pt>
                <c:pt idx="1">
                  <c:v>2.410718406651811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Sheet1!$G$2:$G$3</c:f>
              <c:numCache>
                <c:formatCode>0.0;;</c:formatCode>
                <c:ptCount val="2"/>
                <c:pt idx="0">
                  <c:v>9.3929776378851422</c:v>
                </c:pt>
                <c:pt idx="1">
                  <c:v>9.3929776378851422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(364)</c:v>
                </c:pt>
                <c:pt idx="1">
                  <c:v>Royal Bolton Hospital (364)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0.60702236211485783</c:v>
                </c:pt>
                <c:pt idx="1">
                  <c:v>0.60702236211485783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Royal Bolton Hospital (320)</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Royal Bolton Hospital (320)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Royal Bolton Hospital (320)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Royal Bolton Hospital (320)</c:v>
                </c:pt>
              </c:strCache>
            </c:strRef>
          </c:cat>
          <c:val>
            <c:numRef>
              <c:f>Sheet1!$G$2:$G$3</c:f>
              <c:numCache>
                <c:formatCode>0.0;;</c:formatCode>
                <c:ptCount val="2"/>
                <c:pt idx="0">
                  <c:v>8.5518344104242807</c:v>
                </c:pt>
                <c:pt idx="1">
                  <c:v>8.5518344104242807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Royal Bolton Hospital (320)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Royal Bolton Hospital (320)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(320)</c:v>
                </c:pt>
                <c:pt idx="1">
                  <c:v>Royal Bolton Hospital (320)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1.4481655895757193</c:v>
                </c:pt>
                <c:pt idx="1">
                  <c:v>1.4481655895757193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Royal Bolton Hospital (337)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Royal Bolton Hospital (337)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Royal Bolton Hospital (337)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Royal Bolton Hospital (337)</c:v>
                </c:pt>
              </c:strCache>
            </c:strRef>
          </c:cat>
          <c:val>
            <c:numRef>
              <c:f>Sheet1!$G$2:$G$3</c:f>
              <c:numCache>
                <c:formatCode>0.0;;</c:formatCode>
                <c:ptCount val="2"/>
                <c:pt idx="0">
                  <c:v>8.1973348367881851</c:v>
                </c:pt>
                <c:pt idx="1">
                  <c:v>8.1973348367881851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Royal Bolton Hospital (337)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Royal Bolton Hospital (337)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(337)</c:v>
                </c:pt>
                <c:pt idx="1">
                  <c:v>Royal Bolton Hospital (337)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1.8026651632118149</c:v>
                </c:pt>
                <c:pt idx="1">
                  <c:v>1.8026651632118149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Royal Bolton Hospital (61)</c:v>
                </c:pt>
              </c:strCache>
            </c:strRef>
          </c:cat>
          <c:val>
            <c:numRef>
              <c:f>Sheet1!$D$2:$D$3</c:f>
              <c:numCache>
                <c:formatCode>0.0;;</c:formatCode>
                <c:ptCount val="2"/>
                <c:pt idx="0">
                  <c:v>6.9779142429098284</c:v>
                </c:pt>
                <c:pt idx="1">
                  <c:v>6.9779142429098284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Royal Bolton Hospital (61)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Royal Bolton Hospital (61)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Royal Bolton Hospital (61)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Royal Bolton Hospital (61)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Royal Bolton Hospital (61)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Royal Bolton Hospital (61)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Bolton Hospital (49)</c:v>
                </c:pt>
              </c:strCache>
            </c:strRef>
          </c:cat>
          <c:val>
            <c:numRef>
              <c:f>Sheet1!$D$2:$D$3</c:f>
              <c:numCache>
                <c:formatCode>0.0;;</c:formatCode>
                <c:ptCount val="2"/>
                <c:pt idx="0">
                  <c:v>8.121407254129382</c:v>
                </c:pt>
                <c:pt idx="1">
                  <c:v>8.121407254129382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Bolton Hospital (49)</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Bolton Hospital (49)</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Bolton Hospital (49)</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Bolton Hospital (49)</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Bolton Hospital (49)</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c:v>
                </c:pt>
                <c:pt idx="1">
                  <c:v>Royal Bolton Hospital (49)</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Royal Bolton Hospital (114)</c:v>
                </c:pt>
              </c:strCache>
            </c:strRef>
          </c:cat>
          <c:val>
            <c:numRef>
              <c:f>Sheet1!$D$2:$D$3</c:f>
              <c:numCache>
                <c:formatCode>0.0;;</c:formatCode>
                <c:ptCount val="2"/>
                <c:pt idx="0">
                  <c:v>8.045526097810054</c:v>
                </c:pt>
                <c:pt idx="1">
                  <c:v>8.045526097810054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Royal Bolton Hospital (114)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Royal Bolton Hospital (114)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Royal Bolton Hospital (114)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Royal Bolton Hospital (114)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Royal Bolton Hospital (114)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(114)</c:v>
                </c:pt>
                <c:pt idx="1">
                  <c:v>Royal Bolton Hospital (114)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(96)</c:v>
                </c:pt>
              </c:strCache>
            </c:strRef>
          </c:cat>
          <c:val>
            <c:numRef>
              <c:f>Sheet1!$D$2:$D$3</c:f>
              <c:numCache>
                <c:formatCode>0.0;;</c:formatCode>
                <c:ptCount val="2"/>
                <c:pt idx="0">
                  <c:v>7.5717971713269554</c:v>
                </c:pt>
                <c:pt idx="1">
                  <c:v>7.5717971713269554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(96)</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(96)</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(96)</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(96)</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(96)</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(96)</c:v>
                </c:pt>
                <c:pt idx="1">
                  <c:v>Royal Bolton Hospital (96)</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0.25067125468085028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0.67131852500574762</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0.18715858564122545</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1.9539089781831525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0.18715858564122545</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0.67131852500574851</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0.53786208084669873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5.1291842553919027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Royal Bolton Hospital (-)</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Royal Bolton Hospital (359)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Royal Bolton Hospital (359)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Royal Bolton Hospital (359)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Royal Bolton Hospital (359)</c:v>
                </c:pt>
              </c:strCache>
            </c:strRef>
          </c:cat>
          <c:val>
            <c:numRef>
              <c:f>Sheet1!$G$2:$G$3</c:f>
              <c:numCache>
                <c:formatCode>0.0;;</c:formatCode>
                <c:ptCount val="2"/>
                <c:pt idx="0">
                  <c:v>6.5654021294944247</c:v>
                </c:pt>
                <c:pt idx="1">
                  <c:v>6.5654021294944247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Royal Bolton Hospital (359)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Royal Bolton Hospital (359)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(359)</c:v>
                </c:pt>
                <c:pt idx="1">
                  <c:v>Royal Bolton Hospital (359)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3.4345978705055753</c:v>
                </c:pt>
                <c:pt idx="1">
                  <c:v>3.4345978705055753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Bolton Hospital (260)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Bolton Hospital (260)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Bolton Hospital (260)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Bolton Hospital (260)</c:v>
                </c:pt>
              </c:strCache>
            </c:strRef>
          </c:cat>
          <c:val>
            <c:numRef>
              <c:f>Sheet1!$G$2:$G$3</c:f>
              <c:numCache>
                <c:formatCode>0.0;;</c:formatCode>
                <c:ptCount val="2"/>
                <c:pt idx="0">
                  <c:v>5.2935736034480891</c:v>
                </c:pt>
                <c:pt idx="1">
                  <c:v>5.2935736034480891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Bolton Hospital (260)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Bolton Hospital (260)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Bolton Hospital (260)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4.7064263965519109</c:v>
                </c:pt>
                <c:pt idx="1">
                  <c:v>4.7064263965519109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Bolton Hospital (145)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Bolton Hospital (145)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Bolton Hospital (145)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Bolton Hospital (145)</c:v>
                </c:pt>
              </c:strCache>
            </c:strRef>
          </c:cat>
          <c:val>
            <c:numRef>
              <c:f>Sheet1!$G$2:$G$3</c:f>
              <c:numCache>
                <c:formatCode>0.0;;</c:formatCode>
                <c:ptCount val="2"/>
                <c:pt idx="0">
                  <c:v>7.9817741718338393</c:v>
                </c:pt>
                <c:pt idx="1">
                  <c:v>7.9817741718338393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Bolton Hospital (145)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Bolton Hospital (145)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(145)</c:v>
                </c:pt>
                <c:pt idx="1">
                  <c:v>Royal Bolton Hospital (145)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2.0182258281661607</c:v>
                </c:pt>
                <c:pt idx="1">
                  <c:v>2.0182258281661607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Sheet1!$G$2:$G$3</c:f>
              <c:numCache>
                <c:formatCode>0.0;;</c:formatCode>
                <c:ptCount val="2"/>
                <c:pt idx="0">
                  <c:v>6.8732627109315283</c:v>
                </c:pt>
                <c:pt idx="1">
                  <c:v>6.8732627109315283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(372)</c:v>
                </c:pt>
                <c:pt idx="1">
                  <c:v>Royal Bolton Hospital (372)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3.1267372890684717</c:v>
                </c:pt>
                <c:pt idx="1">
                  <c:v>3.1267372890684717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Sheet1!$F$2:$F$3</c:f>
              <c:numCache>
                <c:formatCode>0.0;;</c:formatCode>
                <c:ptCount val="2"/>
                <c:pt idx="0">
                  <c:v>0</c:v>
                </c:pt>
                <c:pt idx="1">
                  <c:v>7.6074854961071461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Sheet1!$G$2:$G$3</c:f>
              <c:numCache>
                <c:formatCode>0.0;;</c:formatCode>
                <c:ptCount val="2"/>
                <c:pt idx="0">
                  <c:v>7.6074854961071461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(354)</c:v>
                </c:pt>
                <c:pt idx="1">
                  <c:v>Royal Bolton Hospital (354)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2.3925145038928539</c:v>
                </c:pt>
                <c:pt idx="1">
                  <c:v>2.3925145038928539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Bolton Hospital (264)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Bolton Hospital (264)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Bolton Hospital (264)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Bolton Hospital (264)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Bolton Hospital (264)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Bolton Hospital (264)</c:v>
                </c:pt>
              </c:strCache>
            </c:strRef>
          </c:cat>
          <c:val>
            <c:numRef>
              <c:f>Sheet1!$I$2:$I$3</c:f>
              <c:numCache>
                <c:formatCode>0.0;;</c:formatCode>
                <c:ptCount val="2"/>
                <c:pt idx="0">
                  <c:v>9.2170379727068656</c:v>
                </c:pt>
                <c:pt idx="1">
                  <c:v>9.2170379727068656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(264)</c:v>
                </c:pt>
                <c:pt idx="1">
                  <c:v>Royal Bolton Hospital (264)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0.78296202729313435</c:v>
                </c:pt>
                <c:pt idx="1">
                  <c:v>0.78296202729313435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Royal Bolton Hospital (281)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Royal Bolton Hospital (281)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Royal Bolton Hospital (281)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Royal Bolton Hospital (281)</c:v>
                </c:pt>
              </c:strCache>
            </c:strRef>
          </c:cat>
          <c:val>
            <c:numRef>
              <c:f>Sheet1!$G$2:$G$3</c:f>
              <c:numCache>
                <c:formatCode>0.0;;</c:formatCode>
                <c:ptCount val="2"/>
                <c:pt idx="0">
                  <c:v>4.1817591786722739</c:v>
                </c:pt>
                <c:pt idx="1">
                  <c:v>4.1817591786722739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Royal Bolton Hospital (281)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Royal Bolton Hospital (281)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(281)</c:v>
                </c:pt>
                <c:pt idx="1">
                  <c:v>Royal Bolton Hospital (281)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5.8182408213277261</c:v>
                </c:pt>
                <c:pt idx="1">
                  <c:v>5.8182408213277261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Royal Bolton Hospital (326)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Royal Bolton Hospital (326)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Royal Bolton Hospital (326)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Royal Bolton Hospital (326)</c:v>
                </c:pt>
              </c:strCache>
            </c:strRef>
          </c:cat>
          <c:val>
            <c:numRef>
              <c:f>Sheet1!$G$2:$G$3</c:f>
              <c:numCache>
                <c:formatCode>0.0;;</c:formatCode>
                <c:ptCount val="2"/>
                <c:pt idx="0">
                  <c:v>6.4298580970455008</c:v>
                </c:pt>
                <c:pt idx="1">
                  <c:v>6.4298580970455008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Royal Bolton Hospital (326)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Royal Bolton Hospital (326)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(326)</c:v>
                </c:pt>
                <c:pt idx="1">
                  <c:v>Royal Bolton Hospital (326)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3.5701419029544992</c:v>
                </c:pt>
                <c:pt idx="1">
                  <c:v>3.5701419029544992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Royal Bolton Hospital (348)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Royal Bolton Hospital (348)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Royal Bolton Hospital (348)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Royal Bolton Hospital (348)</c:v>
                </c:pt>
              </c:strCache>
            </c:strRef>
          </c:cat>
          <c:val>
            <c:numRef>
              <c:f>Sheet1!$G$2:$G$3</c:f>
              <c:numCache>
                <c:formatCode>0.0;;</c:formatCode>
                <c:ptCount val="2"/>
                <c:pt idx="0">
                  <c:v>7.0822891170094877</c:v>
                </c:pt>
                <c:pt idx="1">
                  <c:v>7.0822891170094877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Royal Bolton Hospital (348)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Royal Bolton Hospital (348)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(348)</c:v>
                </c:pt>
                <c:pt idx="1">
                  <c:v>Royal Bolton Hospital (348)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2.9177108829905123</c:v>
                </c:pt>
                <c:pt idx="1">
                  <c:v>2.9177108829905123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0.10193697610623786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0.61091237291417144</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0.17031780206625768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1.7780935961955642</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0.17031780206625768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0.61091237291417144</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1.0815501799314742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5.433381086951008</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Royal Bolton Hospital (202)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Royal Bolton Hospital (202)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Royal Bolton Hospital (202)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Royal Bolton Hospital (202)</c:v>
                </c:pt>
              </c:strCache>
            </c:strRef>
          </c:cat>
          <c:val>
            <c:numRef>
              <c:f>Sheet1!$G$2:$G$3</c:f>
              <c:numCache>
                <c:formatCode>0.0;;</c:formatCode>
                <c:ptCount val="2"/>
                <c:pt idx="0">
                  <c:v>8.2583411766099211</c:v>
                </c:pt>
                <c:pt idx="1">
                  <c:v>8.2583411766099211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Royal Bolton Hospital (202)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Royal Bolton Hospital (202)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(202)</c:v>
                </c:pt>
                <c:pt idx="1">
                  <c:v>Royal Bolton Hospital (202)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1.7416588233900789</c:v>
                </c:pt>
                <c:pt idx="1">
                  <c:v>1.7416588233900789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Royal Bolton Hospital (217)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Royal Bolton Hospital (217)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Royal Bolton Hospital (217)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Royal Bolton Hospital (217)</c:v>
                </c:pt>
              </c:strCache>
            </c:strRef>
          </c:cat>
          <c:val>
            <c:numRef>
              <c:f>Sheet1!$G$2:$G$3</c:f>
              <c:numCache>
                <c:formatCode>0.0;;</c:formatCode>
                <c:ptCount val="2"/>
                <c:pt idx="0">
                  <c:v>6.7065859307832838</c:v>
                </c:pt>
                <c:pt idx="1">
                  <c:v>6.7065859307832838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Royal Bolton Hospital (217)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Royal Bolton Hospital (217)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(217)</c:v>
                </c:pt>
                <c:pt idx="1">
                  <c:v>Royal Bolton Hospital (217)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3.2934140692167162</c:v>
                </c:pt>
                <c:pt idx="1">
                  <c:v>3.2934140692167162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Royal Bolton Hospital (367)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Royal Bolton Hospital (367)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Royal Bolton Hospital (367)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Royal Bolton Hospital (367)</c:v>
                </c:pt>
              </c:strCache>
            </c:strRef>
          </c:cat>
          <c:val>
            <c:numRef>
              <c:f>Sheet1!$G$2:$G$3</c:f>
              <c:numCache>
                <c:formatCode>0.0;;</c:formatCode>
                <c:ptCount val="2"/>
                <c:pt idx="0">
                  <c:v>8.7752491832003905</c:v>
                </c:pt>
                <c:pt idx="1">
                  <c:v>8.7752491832003905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Royal Bolton Hospital (367)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Royal Bolton Hospital (367)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(367)</c:v>
                </c:pt>
                <c:pt idx="1">
                  <c:v>Royal Bolton Hospital (367)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1.2247508167996095</c:v>
                </c:pt>
                <c:pt idx="1">
                  <c:v>1.2247508167996095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Sheet1!$G$2:$G$3</c:f>
              <c:numCache>
                <c:formatCode>0.0;;</c:formatCode>
                <c:ptCount val="2"/>
                <c:pt idx="0">
                  <c:v>8.9134028597499277</c:v>
                </c:pt>
                <c:pt idx="1">
                  <c:v>8.9134028597499277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(355)</c:v>
                </c:pt>
                <c:pt idx="1">
                  <c:v>Royal Bolton Hospital (355)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1.0865971402500723</c:v>
                </c:pt>
                <c:pt idx="1">
                  <c:v>1.0865971402500723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Sheet1!$G$2:$G$3</c:f>
              <c:numCache>
                <c:formatCode>0.0;;</c:formatCode>
                <c:ptCount val="2"/>
                <c:pt idx="0">
                  <c:v>7.9842353795232537</c:v>
                </c:pt>
                <c:pt idx="1">
                  <c:v>7.9842353795232537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2.0157646204767463</c:v>
                </c:pt>
                <c:pt idx="1">
                  <c:v>2.0157646204767463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7.0300776428968339</c:v>
                </c:pt>
                <c:pt idx="1">
                  <c:v>6.321321244536299</c:v>
                </c:pt>
                <c:pt idx="2">
                  <c:v>5.9406082138287637</c:v>
                </c:pt>
                <c:pt idx="3">
                  <c:v>5.831576129600724</c:v>
                </c:pt>
                <c:pt idx="4">
                  <c:v>5.433381086951008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6.3519405721823254</c:v>
                </c:pt>
                <c:pt idx="1">
                  <c:v>5.8251792643826823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8.1785736746594502</c:v>
                </c:pt>
                <c:pt idx="1">
                  <c:v>7.9846929356188641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8.3940672477499181</c:v>
                </c:pt>
                <c:pt idx="1">
                  <c:v>8.3243192342852801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9.199935435106287</c:v>
                </c:pt>
                <c:pt idx="1">
                  <c:v>9.4283761872824083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0.38781577815666957</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0.15817053797554514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1.6512778891528601</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0.15817053797554514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0.56734139066778688</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3.3930762427448968E-2</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6.5828215614804337</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3.6183019145483701</c:v>
                </c:pt>
                <c:pt idx="1">
                  <c:v>3.6884910563374351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7.088981821418133</c:v>
                </c:pt>
                <c:pt idx="1">
                  <c:v>7.0296712197627258</c:v>
                </c:pt>
                <c:pt idx="2">
                  <c:v>7.4282862390825564</c:v>
                </c:pt>
                <c:pt idx="3">
                  <c:v>7.4541595773798788</c:v>
                </c:pt>
                <c:pt idx="4">
                  <c:v>5.8680196111798431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9.1763846933575852</c:v>
                </c:pt>
                <c:pt idx="1">
                  <c:v>9.1832184040603568</c:v>
                </c:pt>
                <c:pt idx="2">
                  <c:v>9.0960641908398578</c:v>
                </c:pt>
                <c:pt idx="3">
                  <c:v>8.8058571969246255</c:v>
                </c:pt>
                <c:pt idx="4">
                  <c:v>8.6624396351935147</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8.4507852051918899</c:v>
                </c:pt>
                <c:pt idx="1">
                  <c:v>8.2762610114995336</c:v>
                </c:pt>
                <c:pt idx="2">
                  <c:v>7.9892106650686916</c:v>
                </c:pt>
                <c:pt idx="3">
                  <c:v>7.9565668998338417</c:v>
                </c:pt>
                <c:pt idx="4">
                  <c:v>7.9991240454335797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8.5421019183848976</c:v>
                </c:pt>
                <c:pt idx="1">
                  <c:v>7.6475671300637877</c:v>
                </c:pt>
                <c:pt idx="2">
                  <c:v>8.0583169087444873</c:v>
                </c:pt>
                <c:pt idx="3">
                  <c:v>7.8949774604056131</c:v>
                </c:pt>
                <c:pt idx="4">
                  <c:v>7.5724469023354413</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9.4276672833945696</c:v>
                </c:pt>
                <c:pt idx="1">
                  <c:v>9.4546064642416994</c:v>
                </c:pt>
                <c:pt idx="2">
                  <c:v>9.4712822611116856</c:v>
                </c:pt>
                <c:pt idx="3">
                  <c:v>9.4766510628020466</c:v>
                </c:pt>
                <c:pt idx="4">
                  <c:v>9.5789706580370861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8.7519446070168971</c:v>
                </c:pt>
                <c:pt idx="1">
                  <c:v>8.5572189186948204</c:v>
                </c:pt>
                <c:pt idx="2">
                  <c:v>8.738465019035722</c:v>
                </c:pt>
                <c:pt idx="3">
                  <c:v>8.7450914145790115</c:v>
                </c:pt>
                <c:pt idx="4">
                  <c:v>8.5786750897484705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9.197942056160656</c:v>
                </c:pt>
                <c:pt idx="1">
                  <c:v>9.0191228466224462</c:v>
                </c:pt>
                <c:pt idx="2">
                  <c:v>9.1658807792883348</c:v>
                </c:pt>
                <c:pt idx="3">
                  <c:v>9.097638737843269</c:v>
                </c:pt>
                <c:pt idx="4">
                  <c:v>8.7738573401517623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8.4139955103820032</c:v>
                </c:pt>
                <c:pt idx="1">
                  <c:v>8.5931667035513204</c:v>
                </c:pt>
                <c:pt idx="2">
                  <c:v>8.6381871758769897</c:v>
                </c:pt>
                <c:pt idx="3">
                  <c:v>8.7226491541574358</c:v>
                </c:pt>
                <c:pt idx="4">
                  <c:v>8.6534083514672986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8.8192502576431959</c:v>
                </c:pt>
                <c:pt idx="1">
                  <c:v>8.8152084077563586</c:v>
                </c:pt>
                <c:pt idx="2">
                  <c:v>8.7653478502312741</c:v>
                </c:pt>
                <c:pt idx="3">
                  <c:v>8.8199588916823153</c:v>
                </c:pt>
                <c:pt idx="4">
                  <c:v>8.5048909260296437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0.6245999107222433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0.20485220143089844</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2.1386278070283087</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0.20485220143089755</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0.73478369820763767</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7.6752875213045968E-2</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5.8176156108354036</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9.1273643018348043</c:v>
                </c:pt>
                <c:pt idx="1">
                  <c:v>8.9481350573656631</c:v>
                </c:pt>
                <c:pt idx="2">
                  <c:v>8.85838351959001</c:v>
                </c:pt>
                <c:pt idx="3">
                  <c:v>8.9158926368455802</c:v>
                </c:pt>
                <c:pt idx="4">
                  <c:v>8.7776703743187792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8.4660780625087781</c:v>
                </c:pt>
                <c:pt idx="1">
                  <c:v>8.5292192203832542</c:v>
                </c:pt>
                <c:pt idx="2">
                  <c:v>8.5789810778014708</c:v>
                </c:pt>
                <c:pt idx="3">
                  <c:v>8.4905005388382815</c:v>
                </c:pt>
                <c:pt idx="4">
                  <c:v>8.3743818335499949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8.026956083966768</c:v>
                </c:pt>
                <c:pt idx="1">
                  <c:v>7.1642047680861749</c:v>
                </c:pt>
                <c:pt idx="2">
                  <c:v>7.15024025545081</c:v>
                </c:pt>
                <c:pt idx="3">
                  <c:v>7.6326069140647528</c:v>
                </c:pt>
                <c:pt idx="4">
                  <c:v>7.4706862624287496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8.137766337717995</c:v>
                </c:pt>
                <c:pt idx="1">
                  <c:v>7.676563318558701</c:v>
                </c:pt>
                <c:pt idx="2">
                  <c:v>7.8788546567062703</c:v>
                </c:pt>
                <c:pt idx="3">
                  <c:v>7.8171913639420536</c:v>
                </c:pt>
                <c:pt idx="4">
                  <c:v>7.5213402755709398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7.1730574038070323</c:v>
                </c:pt>
                <c:pt idx="1">
                  <c:v>6.7800465059634849</c:v>
                </c:pt>
                <c:pt idx="2">
                  <c:v>7.0461022909760898</c:v>
                </c:pt>
                <c:pt idx="3">
                  <c:v>7.1582618411238039</c:v>
                </c:pt>
                <c:pt idx="4">
                  <c:v>6.9723029529848306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8.8525891937210197</c:v>
                </c:pt>
                <c:pt idx="1">
                  <c:v>8.5245405294244474</c:v>
                </c:pt>
                <c:pt idx="2">
                  <c:v>8.9411036821165535</c:v>
                </c:pt>
                <c:pt idx="3">
                  <c:v>8.733265015571174</c:v>
                </c:pt>
                <c:pt idx="4">
                  <c:v>8.7933529639093333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7.8116309837114368</c:v>
                </c:pt>
                <c:pt idx="1">
                  <c:v>7.4219704560950346</c:v>
                </c:pt>
                <c:pt idx="2">
                  <c:v>7.6843210183188573</c:v>
                </c:pt>
                <c:pt idx="3">
                  <c:v>7.6404191008630216</c:v>
                </c:pt>
                <c:pt idx="4">
                  <c:v>7.589281593348189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9.4897151862150473</c:v>
                </c:pt>
                <c:pt idx="1">
                  <c:v>9.2606262678074938</c:v>
                </c:pt>
                <c:pt idx="2">
                  <c:v>9.5352166655104984</c:v>
                </c:pt>
                <c:pt idx="3">
                  <c:v>9.7012171774449563</c:v>
                </c:pt>
                <c:pt idx="4">
                  <c:v>9.3929776378851422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9.0491411433889812</c:v>
                </c:pt>
                <c:pt idx="1">
                  <c:v>8.7440965158468789</c:v>
                </c:pt>
                <c:pt idx="2">
                  <c:v>8.7322325113251775</c:v>
                </c:pt>
                <c:pt idx="3">
                  <c:v>8.7750579396005612</c:v>
                </c:pt>
                <c:pt idx="4">
                  <c:v>8.5518344104242807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8.4228183438272222</c:v>
                </c:pt>
                <c:pt idx="1">
                  <c:v>8.103271197641881</c:v>
                </c:pt>
                <c:pt idx="2">
                  <c:v>8.03619673476069</c:v>
                </c:pt>
                <c:pt idx="3">
                  <c:v>8.1817593216555924</c:v>
                </c:pt>
                <c:pt idx="4">
                  <c:v>8.1973348367881851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Sheet1!$B$2:$B$6</c:f>
              <c:numCache>
                <c:formatCode>0.0</c:formatCode>
                <c:ptCount val="5"/>
                <c:pt idx="0">
                  <c:v>6.9230757593159291</c:v>
                </c:pt>
                <c:pt idx="1">
                  <c:v>6.9889433284628604</c:v>
                </c:pt>
                <c:pt idx="2">
                  <c:v>7.0112487093179601</c:v>
                </c:pt>
                <c:pt idx="3">
                  <c:v>7.0186023390018279</c:v>
                </c:pt>
                <c:pt idx="4">
                  <c:v>7.0300610943727211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Stockport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7.0808261127506444</c:v>
                </c:pt>
                <c:pt idx="1">
                  <c:v>6.7636560845761018</c:v>
                </c:pt>
                <c:pt idx="2">
                  <c:v>7.1036302887521776</c:v>
                </c:pt>
                <c:pt idx="3">
                  <c:v>6.8834108719401437</c:v>
                </c:pt>
                <c:pt idx="4">
                  <c:v>6.5654021294944247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5.7054594195107082</c:v>
                </c:pt>
                <c:pt idx="1">
                  <c:v>5.6050286267582834</c:v>
                </c:pt>
                <c:pt idx="2">
                  <c:v>5.2935736034480891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8.8341342831259038</c:v>
                </c:pt>
                <c:pt idx="1">
                  <c:v>8.2308205242304187</c:v>
                </c:pt>
                <c:pt idx="2">
                  <c:v>7.8329119237854448</c:v>
                </c:pt>
                <c:pt idx="3">
                  <c:v>8.2681925028694394</c:v>
                </c:pt>
                <c:pt idx="4">
                  <c:v>7.9817741718338393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7.3649229265845024</c:v>
                </c:pt>
                <c:pt idx="1">
                  <c:v>6.863696995752445</c:v>
                </c:pt>
                <c:pt idx="2">
                  <c:v>6.8305412342105143</c:v>
                </c:pt>
                <c:pt idx="3">
                  <c:v>7.1714553252978517</c:v>
                </c:pt>
                <c:pt idx="4">
                  <c:v>6.8732627109315283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6.7353120353301703</c:v>
                </c:pt>
                <c:pt idx="1">
                  <c:v>7.7135944421290041</c:v>
                </c:pt>
                <c:pt idx="2">
                  <c:v>7.6390572540521049</c:v>
                </c:pt>
                <c:pt idx="3">
                  <c:v>7.6159022966387973</c:v>
                </c:pt>
                <c:pt idx="4">
                  <c:v>7.6074854961071461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8.7922296383071927</c:v>
                </c:pt>
                <c:pt idx="1">
                  <c:v>9.138734923780115</c:v>
                </c:pt>
                <c:pt idx="2">
                  <c:v>9.1810243769870112</c:v>
                </c:pt>
                <c:pt idx="3">
                  <c:v>9.2170379727068656</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4.2687145749861992</c:v>
                </c:pt>
                <c:pt idx="1">
                  <c:v>4.5144174165135764</c:v>
                </c:pt>
                <c:pt idx="2">
                  <c:v>4.0121750601799322</c:v>
                </c:pt>
                <c:pt idx="3">
                  <c:v>3.987807523837176</c:v>
                </c:pt>
                <c:pt idx="4">
                  <c:v>4.1817591786722739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6.3637865232214281</c:v>
                </c:pt>
                <c:pt idx="1">
                  <c:v>6.3460385790517844</c:v>
                </c:pt>
                <c:pt idx="2">
                  <c:v>6.7854497589219003</c:v>
                </c:pt>
                <c:pt idx="3">
                  <c:v>6.6313191712403121</c:v>
                </c:pt>
                <c:pt idx="4">
                  <c:v>6.4298580970455008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7.6115855417645921</c:v>
                </c:pt>
                <c:pt idx="1">
                  <c:v>6.7797462523312166</c:v>
                </c:pt>
                <c:pt idx="2">
                  <c:v>7.0128673882318848</c:v>
                </c:pt>
                <c:pt idx="3">
                  <c:v>7.4849677551005414</c:v>
                </c:pt>
                <c:pt idx="4">
                  <c:v>7.0822891170094877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8.1318535326121939</c:v>
                </c:pt>
                <c:pt idx="1">
                  <c:v>8.3047850366054696</c:v>
                </c:pt>
                <c:pt idx="2">
                  <c:v>8.2656148311549824</c:v>
                </c:pt>
                <c:pt idx="3">
                  <c:v>7.9931271966154629</c:v>
                </c:pt>
                <c:pt idx="4">
                  <c:v>8.2583411766099211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Sheet1!$B$2:$B$6</c:f>
              <c:numCache>
                <c:formatCode>0.0</c:formatCode>
                <c:ptCount val="5"/>
                <c:pt idx="0">
                  <c:v>8.4664650458073112</c:v>
                </c:pt>
                <c:pt idx="1">
                  <c:v>8.3753543273865549</c:v>
                </c:pt>
                <c:pt idx="2">
                  <c:v>7.7223219219083488</c:v>
                </c:pt>
                <c:pt idx="3">
                  <c:v>7.7164608395264214</c:v>
                </c:pt>
                <c:pt idx="4">
                  <c:v>7.5506943157367541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Walton Centre NHS Foundation Trust</c:v>
                </c:pt>
                <c:pt idx="3">
                  <c:v>Liverpool University Hospitals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8.8885565641684643</c:v>
                </c:pt>
                <c:pt idx="1">
                  <c:v>8.7752491832003905</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9.2621606924830076</c:v>
                </c:pt>
                <c:pt idx="1">
                  <c:v>8.9942786238311552</c:v>
                </c:pt>
                <c:pt idx="2">
                  <c:v>9.0099543840079317</c:v>
                </c:pt>
                <c:pt idx="3">
                  <c:v>9.1087358391818842</c:v>
                </c:pt>
                <c:pt idx="4">
                  <c:v>8.9134028597499277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8.2346596099476805</c:v>
                </c:pt>
                <c:pt idx="1">
                  <c:v>8.0085867074340573</c:v>
                </c:pt>
                <c:pt idx="2">
                  <c:v>8.076321544961278</c:v>
                </c:pt>
                <c:pt idx="3">
                  <c:v>8.059072795786685</c:v>
                </c:pt>
                <c:pt idx="4">
                  <c:v>7.9842353795232537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Your Trust</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7.11164541775429</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0.78272980501392753</c:v>
                </c:pt>
                <c:pt idx="1">
                  <c:v>0.21727019498607239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0.27851072240630126</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0.1189256310163298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1.2415666499230116</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0.1189256310163298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0.42657396093121136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1.1958837985611668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3.6884910563374351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0.37299670953865416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0.1890157660489109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5.2696182393155766E-2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0.55014063897308674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5.2696182393155766E-2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8.8921497592076904E-2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9.4283761872824083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0.14975872646467447</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0.32557319563632792</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9.0767372786960898E-2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0.94759844442569996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9.076737278696001E-2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0.3255731956363288</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3.7880490841876835E-2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8.3243192342852801</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3.2888657050772707E-2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0.30148135394886477</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8.4050747447776075E-2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0.87747783249457179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8.4050747447774299E-2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0.30148135394886388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0.28980770632830222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7.9846929356188641</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4.4634116311613958E-2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0.16134968963411289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1.6844677796801744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0.16134968963411289</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0.57874467946101316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1.2944263940681502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5.8251792643826823</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0.26480294343291355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7.4460369091490008E-2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0.77735564835689175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7.4460369091490008E-2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0.26708165686667762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0.22743462318886465</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8.6624396351935147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0.3203866022703572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0.17879136606565993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1.8665563975087807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0.17879136606565993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0.64130617219477326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0.68689375500341399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5.8680196111798431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Sheet1!$B$2:$B$6</c:f>
              <c:numCache>
                <c:formatCode>0.0</c:formatCode>
                <c:ptCount val="5"/>
                <c:pt idx="0">
                  <c:v>7.5514960816680254</c:v>
                </c:pt>
                <c:pt idx="1">
                  <c:v>7.5697354593261714</c:v>
                </c:pt>
                <c:pt idx="2">
                  <c:v>7.6227509052643443</c:v>
                </c:pt>
                <c:pt idx="3">
                  <c:v>7.6244303340475286</c:v>
                </c:pt>
                <c:pt idx="4">
                  <c:v>7.6913096573044601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East Lancashire Hospitals NHS Trust</c:v>
                </c:pt>
                <c:pt idx="2">
                  <c:v>Tameside and Glossop Integrated Care NHS Foundation Trust</c:v>
                </c:pt>
                <c:pt idx="3">
                  <c:v>Wrightington, Wigan and Leigh NHS Foundation Trust</c:v>
                </c:pt>
                <c:pt idx="4">
                  <c:v>Manchester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Sheet1!$B$2:$B$6</c:f>
              <c:numCache>
                <c:formatCode>0.0</c:formatCode>
                <c:ptCount val="5"/>
                <c:pt idx="0">
                  <c:v>9.2319181906085763</c:v>
                </c:pt>
                <c:pt idx="1">
                  <c:v>8.7649774256047372</c:v>
                </c:pt>
                <c:pt idx="2">
                  <c:v>8.4687492642833639</c:v>
                </c:pt>
                <c:pt idx="3">
                  <c:v>8.4518623230112944</c:v>
                </c:pt>
                <c:pt idx="4">
                  <c:v>8.3178084065244136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Liverpool Heart And Chest Hospital NHS Foundation Trust</c:v>
                </c:pt>
                <c:pt idx="2">
                  <c:v>The Walton Centre NHS Foundation Trust</c:v>
                </c:pt>
                <c:pt idx="3">
                  <c:v>The Clatterbridge Cancer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Your Trust</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7.9340003631480389</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5.3050397877984087E-2</c:v>
                </c:pt>
                <c:pt idx="1">
                  <c:v>0.1087533156498674</c:v>
                </c:pt>
                <c:pt idx="2">
                  <c:v>0.22281167108753319</c:v>
                </c:pt>
                <c:pt idx="3">
                  <c:v>0.61538461538461542</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4.2943979130647847E-2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0.17972835635886142</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5.0106922009128141E-2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0.52310912933718257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5.0106922009128141E-2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0.15947293217092806</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9.5789706580370861</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0.59687138576069287</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0.17846940092662766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1.8631951273129044</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0.17846940092662766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0.64015131647977519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0.40490599883408684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6.5209940916272258</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4.2794246013283299E-2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0.46945918208598325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0.13088171004181248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1.3663864121140818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0.13088171004181248</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0.46945918208598414</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0.10324735455748169</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7.9984661183068582</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0.37010149916935919</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0.37445477778806779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0.10439519242644746</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1.0898709405306795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0.10439519242644657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0.37445477778806868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0.42511839675256269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7.5724469023354413</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0.27910683369879496</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0.11154917091581584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1.1645574570600417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0.11154917091581495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0.40011536007421533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0.42699582220689614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7.9991240454335797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Sheet1!$B$2:$B$6</c:f>
              <c:numCache>
                <c:formatCode>0.0</c:formatCode>
                <c:ptCount val="5"/>
                <c:pt idx="0">
                  <c:v>8.5024900491042459</c:v>
                </c:pt>
                <c:pt idx="1">
                  <c:v>8.5026682360693489</c:v>
                </c:pt>
                <c:pt idx="2">
                  <c:v>8.5236734316850935</c:v>
                </c:pt>
                <c:pt idx="3">
                  <c:v>8.5383964538164516</c:v>
                </c:pt>
                <c:pt idx="4">
                  <c:v>8.5519526671638744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Tameside and Glossop Integrated Care NHS Foundation Trust</c:v>
                </c:pt>
                <c:pt idx="2">
                  <c:v>Countess of Chester Hospital NHS Foundation Trust</c:v>
                </c:pt>
                <c:pt idx="3">
                  <c:v>East Lancashire Hospitals NHS Trust</c:v>
                </c:pt>
                <c:pt idx="4">
                  <c:v>Blackpool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Sheet1!$B$2:$B$6</c:f>
              <c:numCache>
                <c:formatCode>0.0</c:formatCode>
                <c:ptCount val="5"/>
                <c:pt idx="0">
                  <c:v>9.5799966213728833</c:v>
                </c:pt>
                <c:pt idx="1">
                  <c:v>9.4862363003164063</c:v>
                </c:pt>
                <c:pt idx="2">
                  <c:v>9.3909360073142896</c:v>
                </c:pt>
                <c:pt idx="3">
                  <c:v>9.3494595401526794</c:v>
                </c:pt>
                <c:pt idx="4">
                  <c:v>9.2522059294998176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Women's NHS Foundation Trust</c:v>
                </c:pt>
                <c:pt idx="4">
                  <c:v>The Walton Centre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Your Trust</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8.6686469271225111</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0.1828253894647176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7.6937527447302756E-2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0.80321682878427225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7.6937527447302756E-2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0.27596696815459687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0.1245916592559162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8.6534083514672986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0.18871284023688517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6.615118668232256E-2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0.69060896743382472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6.615118668232256E-2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0.23727747737999216</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0.10335607979413908</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8.7738573401517623</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0.85676392572944293</c:v>
                </c:pt>
                <c:pt idx="1">
                  <c:v>1.061007957559682E-2</c:v>
                </c:pt>
                <c:pt idx="2">
                  <c:v>8.2228116710875335E-2</c:v>
                </c:pt>
                <c:pt idx="3">
                  <c:v>2.1220159151193629E-2</c:v>
                </c:pt>
                <c:pt idx="4">
                  <c:v>0</c:v>
                </c:pt>
                <c:pt idx="5">
                  <c:v>2.9177718832891251E-2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0.24266796252069778</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7.4111997460921231E-2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0.77371869815030792</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7.4111997460921231E-2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0.2658320837926702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0.37184011161563646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8.5786750897484705</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Sheet1!$B$2:$B$6</c:f>
              <c:numCache>
                <c:formatCode>0.0</c:formatCode>
                <c:ptCount val="5"/>
                <c:pt idx="0">
                  <c:v>8.1024429391937023</c:v>
                </c:pt>
                <c:pt idx="1">
                  <c:v>8.2022611436285491</c:v>
                </c:pt>
                <c:pt idx="2">
                  <c:v>8.2194686218088595</c:v>
                </c:pt>
                <c:pt idx="3">
                  <c:v>8.2389992170530935</c:v>
                </c:pt>
                <c:pt idx="4">
                  <c:v>8.2529233097393977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Countess of Chester Hospital NHS Foundation Trust</c:v>
                </c:pt>
                <c:pt idx="2">
                  <c:v>Mid Cheshire Hospitals NHS Foundation Trust</c:v>
                </c:pt>
                <c:pt idx="3">
                  <c:v>Lancashire Teaching Hospitals NHS Foundation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Sheet1!$B$2:$B$6</c:f>
              <c:numCache>
                <c:formatCode>0.0</c:formatCode>
                <c:ptCount val="5"/>
                <c:pt idx="0">
                  <c:v>9.2105423720132116</c:v>
                </c:pt>
                <c:pt idx="1">
                  <c:v>9.1819888396401161</c:v>
                </c:pt>
                <c:pt idx="2">
                  <c:v>9.1795543245446964</c:v>
                </c:pt>
                <c:pt idx="3">
                  <c:v>8.9257812237039253</c:v>
                </c:pt>
                <c:pt idx="4">
                  <c:v>8.784963760589056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8.2819073490817914</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0.22639552628418169</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0.3800732829249176</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0.10596158965170233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1.1062239044694673</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0.10596158965170233</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0.38007328292491671</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0.75791822375752993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7.4706862624287496</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4.9921940494185968E-2</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0.29963632622670655</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8.3536367513234566E-2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0.87210777923812444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8.3536367513234566E-2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0.29963632622670744</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6.3808057217006109E-2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8.3743818335499949</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8.0005458244746919E-2</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0.20976449456588853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5.8480772775281409E-2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0.61053093869684361</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5.8480772775281409E-2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0.20976449456588853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0.34024281892040875</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8.7776703743187792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3.4670289152154865E-2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0.25731082015557583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7.1736332868349351E-2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0.74891709815596741</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7.1736332868349351E-2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0.25731082015557583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0.37696728071124852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8.5048909260296437</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Sheet1!$B$2:$B$6</c:f>
              <c:numCache>
                <c:formatCode>0.0</c:formatCode>
                <c:ptCount val="5"/>
                <c:pt idx="0">
                  <c:v>7.9890726403741157</c:v>
                </c:pt>
                <c:pt idx="1">
                  <c:v>7.9930951194318132</c:v>
                </c:pt>
                <c:pt idx="2">
                  <c:v>8.0222920831015827</c:v>
                </c:pt>
                <c:pt idx="3">
                  <c:v>8.0894365786804965</c:v>
                </c:pt>
                <c:pt idx="4">
                  <c:v>8.1169393699185015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Countess of Chester Hospital NHS Foundation Trust</c:v>
                </c:pt>
                <c:pt idx="2">
                  <c:v>Wrightington, Wigan and Leigh NHS Foundation Trust</c:v>
                </c:pt>
                <c:pt idx="3">
                  <c:v>East Lancashire Hospitals NHS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Sheet1!$B$2:$B$6</c:f>
              <c:numCache>
                <c:formatCode>0.0</c:formatCode>
                <c:ptCount val="5"/>
                <c:pt idx="0">
                  <c:v>9.1195228889244753</c:v>
                </c:pt>
                <c:pt idx="1">
                  <c:v>9.0417826372465289</c:v>
                </c:pt>
                <c:pt idx="2">
                  <c:v>9.0085631238135928</c:v>
                </c:pt>
                <c:pt idx="3">
                  <c:v>8.7478953062695233</c:v>
                </c:pt>
                <c:pt idx="4">
                  <c:v>8.6283854328455316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0.2165775401069519</c:v>
                </c:pt>
                <c:pt idx="1">
                  <c:v>0</c:v>
                </c:pt>
                <c:pt idx="2">
                  <c:v>0.67112299465240643</c:v>
                </c:pt>
                <c:pt idx="3">
                  <c:v>1.06951871657754E-2</c:v>
                </c:pt>
                <c:pt idx="4">
                  <c:v>2.6737967914438501E-3</c:v>
                </c:pt>
                <c:pt idx="5">
                  <c:v>7.4866310160427801E-2</c:v>
                </c:pt>
                <c:pt idx="6">
                  <c:v>2.6737967914438501E-3</c:v>
                </c:pt>
                <c:pt idx="7">
                  <c:v>2.6737967914438501E-3</c:v>
                </c:pt>
                <c:pt idx="8">
                  <c:v>1.871657754010695E-2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8.1454892387015576</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0.20627951692837776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0.33352022470360954</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9.2982945074749246E-2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0.9707287035591099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9.2982945074748358E-2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0.33352022470360865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0.62083202872987009</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7.589281593348189</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0.17466964800005336</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6.5382147033103521E-2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0.68258030302581574</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6.5382147033103521E-2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0.23451901155157984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0.25941513587328124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8.7933529639093333</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0.11043974172283733</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0.28346879871892039</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7.9028981721003255E-2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0.82505131352802863</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7.9028981721003255E-2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0.28346879871892128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0.53176973002451522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6.9723029529848306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0.11369728075280516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0.29181751039102632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8.1356540115827158E-2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0.84935069166935229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8.1356540115827158E-2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0.29181751039102544</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0.54735973150264172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7.5213402755709398</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0.26843231060275841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0.25488153180032214</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7.1059065437542479E-2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0.74184652263761119</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7.1059065437541591E-2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0.25488153180032214</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0.61629374904866374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8.1973348367881851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0.2394139932589372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0.21482793473822426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5.9892422038387849E-2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0.62526835595065222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5.9892422038387849E-2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0.21482793473822426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0.2698408621376025</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8.5518344104242807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3.2229151593270444E-3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0.15022494763555727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4.1881592240072152E-2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0.43723785803422643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4.1881592240072152E-2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0.15022494763555727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3.1439789108507199E-2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9.3929776378851422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8.121407254129382</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7.9649486615415013</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2</c:v>
                </c:pt>
                <c:pt idx="3">
                  <c:v>39</c:v>
                </c:pt>
                <c:pt idx="4">
                  <c:v>1</c:v>
                </c:pt>
                <c:pt idx="5">
                  <c:v>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8.045526097810054</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7.5717971713269554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6.9779142429098284</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Sheet1!$B$2:$B$6</c:f>
              <c:numCache>
                <c:formatCode>0.0</c:formatCode>
                <c:ptCount val="5"/>
                <c:pt idx="0">
                  <c:v>6.5077240656678939</c:v>
                </c:pt>
                <c:pt idx="1">
                  <c:v>6.6499828344472753</c:v>
                </c:pt>
                <c:pt idx="2">
                  <c:v>6.6501270544679869</c:v>
                </c:pt>
                <c:pt idx="3">
                  <c:v>6.7495874570810646</c:v>
                </c:pt>
                <c:pt idx="4">
                  <c:v>7.0026231162072268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Tameside and Glossop Integrated Care NHS Foundation Trust</c:v>
                </c:pt>
                <c:pt idx="2">
                  <c:v>Mid Cheshire Hospitals NHS Foundation Trust</c:v>
                </c:pt>
                <c:pt idx="3">
                  <c:v>East Lancashire Hospitals NHS Trust</c:v>
                </c:pt>
                <c:pt idx="4">
                  <c:v>Lancashire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Sheet1!$B$2:$B$6</c:f>
              <c:numCache>
                <c:formatCode>0.0</c:formatCode>
                <c:ptCount val="5"/>
                <c:pt idx="0">
                  <c:v>8.281606815436362</c:v>
                </c:pt>
                <c:pt idx="1">
                  <c:v>8.0179234718632717</c:v>
                </c:pt>
                <c:pt idx="2">
                  <c:v>7.9449655306481493</c:v>
                </c:pt>
                <c:pt idx="3">
                  <c:v>7.8376837231246501</c:v>
                </c:pt>
                <c:pt idx="4">
                  <c:v>7.7555205583112983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Walton Centre NHS Foundation Trust</c:v>
                </c:pt>
                <c:pt idx="1">
                  <c:v>Liverpool Heart And Chest Hospital NHS Foundation Trust</c:v>
                </c:pt>
                <c:pt idx="2">
                  <c:v>Liverpool University Hospitals NHS Foundation Trust</c:v>
                </c:pt>
                <c:pt idx="3">
                  <c:v>Manchester University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Sheet1!$B$2:$B$6</c:f>
              <c:numCache>
                <c:formatCode>0.0</c:formatCode>
                <c:ptCount val="5"/>
                <c:pt idx="0">
                  <c:v>6.3422173913457156</c:v>
                </c:pt>
                <c:pt idx="1">
                  <c:v>6.7501998902110216</c:v>
                </c:pt>
                <c:pt idx="2">
                  <c:v>6.7808946627187536</c:v>
                </c:pt>
                <c:pt idx="3">
                  <c:v>6.8002764117012582</c:v>
                </c:pt>
                <c:pt idx="4">
                  <c:v>6.8146978304295001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Stockport NHS Foundation Trust</c:v>
                </c:pt>
                <c:pt idx="2">
                  <c:v>Lancashire Teaching Hospitals NHS Foundation Trust</c:v>
                </c:pt>
                <c:pt idx="3">
                  <c:v>Tameside and Glossop Integrated Care NHS Foundation Trust</c:v>
                </c:pt>
                <c:pt idx="4">
                  <c:v>Mid Cheshire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Sheet1!$B$2:$B$6</c:f>
              <c:numCache>
                <c:formatCode>0.0</c:formatCode>
                <c:ptCount val="5"/>
                <c:pt idx="0">
                  <c:v>8.2810455683201418</c:v>
                </c:pt>
                <c:pt idx="1">
                  <c:v>8.1254759738540727</c:v>
                </c:pt>
                <c:pt idx="2">
                  <c:v>7.6811210254004383</c:v>
                </c:pt>
                <c:pt idx="3">
                  <c:v>7.4471536409962216</c:v>
                </c:pt>
                <c:pt idx="4">
                  <c:v>7.3705974844011841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Liverpool University Hospitals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36</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6.9270335986038507</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0.28199548603495472</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9.0948393288728724E-2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0.94948827268244251</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9.0948393288727836E-2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0.32622249748815335</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0.74399721950909825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6.8732627109315283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1.0240224778434213</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0.51392850685245239</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0.1432794253106433</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1.4958167937860374</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0.1432794253106433</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0.51392850685245328</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2.5816616462240205E-2</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7.9817741718338393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0.36703587965582152</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0.10514942523900395</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1.0977450236727648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0.10514942523900395</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0.37716013302198093</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0.9840801506857737</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5.2935736034480891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0.2643757451318125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9.2018992352457474E-2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0.96066517442857347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9.2018992352458362E-2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0.33006262580432644</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0.48668173153520478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6.5654021294944247</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0.19624486975878686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0.33566973080531426</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9.3582211305066387E-2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0.9769849576536096</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9.3582211305066387E-2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0.33566973080531426</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1.2558228385445869</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6.4298580970455008</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0.30448138659838797</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0.11446161817968381</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1.1949629916918685</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0.1144616181796847</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0.41056200773741658</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0.39900627476130701</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4.1817591786722739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9.4415925049119664E-2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0.13092175349195578</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3.6500006033669763E-2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0.38105486450746184</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3.6500006033669763E-2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0.13092175349195578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0.23471000192771463</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9.2170379727068656</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0.35706102744353707</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0.11246349537685951</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1.1741028742114095</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0.11246349537685951</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0.40339494752386962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0.53455152354868041</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7.6074854961071461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5.433381086951008</c:v>
                </c:pt>
                <c:pt idx="1">
                  <c:v>5.8176156108354036</c:v>
                </c:pt>
                <c:pt idx="2">
                  <c:v>6.5828215614804337</c:v>
                </c:pt>
                <c:pt idx="3" formatCode="General">
                  <c:v>6.9779142429098284</c:v>
                </c:pt>
                <c:pt idx="4">
                  <c:v>5.8680196111798431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6.6213835006130024</c:v>
                </c:pt>
                <c:pt idx="1">
                  <c:v>6.8928339503528786</c:v>
                </c:pt>
                <c:pt idx="2">
                  <c:v>7.637202179542828</c:v>
                </c:pt>
                <c:pt idx="3" formatCode="General">
                  <c:v>7.8636179088490659</c:v>
                </c:pt>
                <c:pt idx="4">
                  <c:v>6.5850200196343787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0.33433087949243845</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0.41056239074563727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0.11446172495951235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1.1949641064580625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0.11446172495951235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0.41056239074563727</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0.32127445554380252</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6.7065859307832838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0.10036597204765307</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0.37025338703960742</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0.10322387609758454</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1.0776425648811276</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0.10322387609758366</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0.37025338703960919</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0.29749342711595084</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8.2583411766099211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0.58408692523703909</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0.52234067668747919</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0.14562467536684043</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1.520300870352397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0.14562467536684132</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0.52234067668747741</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0.6024388466944206</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7.0822891170094877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Sheet1!$B$2:$B$6</c:f>
              <c:numCache>
                <c:formatCode>0.0</c:formatCode>
                <c:ptCount val="5"/>
                <c:pt idx="0">
                  <c:v>8.7671289214830104</c:v>
                </c:pt>
                <c:pt idx="1">
                  <c:v>8.7752491832003905</c:v>
                </c:pt>
                <c:pt idx="2">
                  <c:v>8.7848978905044923</c:v>
                </c:pt>
                <c:pt idx="3">
                  <c:v>8.8283626946599512</c:v>
                </c:pt>
                <c:pt idx="4">
                  <c:v>8.8499196087640257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Lancashire Teaching Hospitals NHS Foundation Trust</c:v>
                </c:pt>
                <c:pt idx="1">
                  <c:v>Bolton NHS Foundation Trust</c:v>
                </c:pt>
                <c:pt idx="2">
                  <c:v>Wrightington, Wigan and Leigh NHS Foundation Trust</c:v>
                </c:pt>
                <c:pt idx="3">
                  <c:v>Mersey and West Lancashire Teaching Hospitals NHS Trust</c:v>
                </c:pt>
                <c:pt idx="4">
                  <c:v>Stockport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Sheet1!$B$2:$B$6</c:f>
              <c:numCache>
                <c:formatCode>0.0</c:formatCode>
                <c:ptCount val="5"/>
                <c:pt idx="0">
                  <c:v>9.7020303878348049</c:v>
                </c:pt>
                <c:pt idx="1">
                  <c:v>9.6002036903057082</c:v>
                </c:pt>
                <c:pt idx="2">
                  <c:v>9.5962713819697587</c:v>
                </c:pt>
                <c:pt idx="3">
                  <c:v>9.4135781828156979</c:v>
                </c:pt>
                <c:pt idx="4">
                  <c:v>9.2910091956259269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Clatterbridge Cancer Centre NHS Foundation Trust</c:v>
                </c:pt>
                <c:pt idx="1">
                  <c:v>The Christie NHS Foundation Trust</c:v>
                </c:pt>
                <c:pt idx="2">
                  <c:v>Liverpool Heart And Chest Hospital NHS Foundation Trust</c:v>
                </c:pt>
                <c:pt idx="3">
                  <c:v>The Walton Centre NHS Foundation Trust</c:v>
                </c:pt>
                <c:pt idx="4">
                  <c:v>University Hospitals of Morecambe Bay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Your Trust</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8.7752491832003905</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0.28564089035555362</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0.22686451599863844</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6.3248130901977007E-2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0.66030147855240529</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6.3248130901977007E-2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0.22686451599863844</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0.15947106822547319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8.7752491832003905</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Sheet1!$B$2:$B$6</c:f>
              <c:numCache>
                <c:formatCode>0.0</c:formatCode>
                <c:ptCount val="5"/>
                <c:pt idx="0">
                  <c:v>8.8590301101767199</c:v>
                </c:pt>
                <c:pt idx="1">
                  <c:v>8.8687804782461299</c:v>
                </c:pt>
                <c:pt idx="2">
                  <c:v>8.9052844574330976</c:v>
                </c:pt>
                <c:pt idx="3">
                  <c:v>8.9134028597499277</c:v>
                </c:pt>
                <c:pt idx="4">
                  <c:v>8.9274292266261881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Countess of Chester Hospital NHS Foundation Trust</c:v>
                </c:pt>
                <c:pt idx="1">
                  <c:v>Wrightington, Wigan and Leigh NHS Foundation Trust</c:v>
                </c:pt>
                <c:pt idx="2">
                  <c:v>Mersey and West Lancashire Teaching Hospitals NHS Trust</c:v>
                </c:pt>
                <c:pt idx="3">
                  <c:v>Bolton NHS Foundation Trust</c:v>
                </c:pt>
                <c:pt idx="4">
                  <c:v>East Cheshire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Sheet1!$B$2:$B$6</c:f>
              <c:numCache>
                <c:formatCode>0.0</c:formatCode>
                <c:ptCount val="5"/>
                <c:pt idx="0">
                  <c:v>9.7669674898141068</c:v>
                </c:pt>
                <c:pt idx="1">
                  <c:v>9.690170122682078</c:v>
                </c:pt>
                <c:pt idx="2">
                  <c:v>9.6595289552409866</c:v>
                </c:pt>
                <c:pt idx="3">
                  <c:v>9.4654623289421451</c:v>
                </c:pt>
                <c:pt idx="4">
                  <c:v>9.3403497646641149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Christie NHS Foundation Trust</c:v>
                </c:pt>
                <c:pt idx="1">
                  <c:v>The Clatterbridge Cancer Centre NHS Foundation Trust</c:v>
                </c:pt>
                <c:pt idx="2">
                  <c:v>Liverpool Heart And Chest Hospital NHS Foundation Trust</c:v>
                </c:pt>
                <c:pt idx="3">
                  <c:v>The Walton Centre NHS Foundation Trust</c:v>
                </c:pt>
                <c:pt idx="4">
                  <c:v>Liverpool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8.9134028597499277</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9.4283761872824083</c:v>
                </c:pt>
                <c:pt idx="1">
                  <c:v>6.7065859307832838</c:v>
                </c:pt>
                <c:pt idx="2">
                  <c:v>9.2170379727068656</c:v>
                </c:pt>
                <c:pt idx="3">
                  <c:v>6.5209940916272258</c:v>
                </c:pt>
                <c:pt idx="4">
                  <c:v>8.2583411766099211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9.0860703319617109</c:v>
                </c:pt>
                <c:pt idx="1">
                  <c:v>6.408272257290359</c:v>
                </c:pt>
                <c:pt idx="2">
                  <c:v>8.9641215045005698</c:v>
                </c:pt>
                <c:pt idx="3">
                  <c:v>6.3030187844839478</c:v>
                </c:pt>
                <c:pt idx="4">
                  <c:v>8.0505971283607618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0.12137263384341068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0.20166899125482907</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5.6223806978398017E-2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0.58696853722393172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5.6223806978398017E-2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0.20166899125482907</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0.17232366652534026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8.9134028597499277</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Sheet1!$B$2:$B$6</c:f>
              <c:numCache>
                <c:formatCode>0.0</c:formatCode>
                <c:ptCount val="5"/>
                <c:pt idx="0">
                  <c:v>7.6355946015714631</c:v>
                </c:pt>
                <c:pt idx="1">
                  <c:v>7.7469971648503986</c:v>
                </c:pt>
                <c:pt idx="2">
                  <c:v>7.7942290202396736</c:v>
                </c:pt>
                <c:pt idx="3">
                  <c:v>7.8016330741135649</c:v>
                </c:pt>
                <c:pt idx="4">
                  <c:v>7.9374280684610836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Wrightington, Wigan and Leigh NHS Foundation Trust</c:v>
                </c:pt>
                <c:pt idx="1">
                  <c:v>Lancashire Teaching Hospitals NHS Foundation Trust</c:v>
                </c:pt>
                <c:pt idx="2">
                  <c:v>Countess of Chester Hospital NHS Foundation Trust</c:v>
                </c:pt>
                <c:pt idx="3">
                  <c:v>East Lancashire Hospitals NHS Trust</c:v>
                </c:pt>
                <c:pt idx="4">
                  <c:v>Warrington and Halton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Sheet1!$B$2:$B$6</c:f>
              <c:numCache>
                <c:formatCode>0.0</c:formatCode>
                <c:ptCount val="5"/>
                <c:pt idx="0">
                  <c:v>9.2125377379689173</c:v>
                </c:pt>
                <c:pt idx="1">
                  <c:v>9.1771020262445671</c:v>
                </c:pt>
                <c:pt idx="2">
                  <c:v>9.1764197282906927</c:v>
                </c:pt>
                <c:pt idx="3">
                  <c:v>9.0222458100693341</c:v>
                </c:pt>
                <c:pt idx="4">
                  <c:v>8.6987122577751226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Liverpool Heart And Chest Hospital NHS Foundation Trust</c:v>
                </c:pt>
                <c:pt idx="1">
                  <c:v>The Christie NHS Foundation Trust</c:v>
                </c:pt>
                <c:pt idx="2">
                  <c:v>The Clatterbridge Cancer Centre NHS Foundation Trust</c:v>
                </c:pt>
                <c:pt idx="3">
                  <c:v>The Walton Centre NHS Foundation Trust</c:v>
                </c:pt>
                <c:pt idx="4">
                  <c:v>Liverpool Women's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7.9842353795232537</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4.3543825863603836E-2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0.27806079504879566</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7.7521270730853686E-2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0.80931102552537748</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7.7521270730853686E-2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0.27806079504879477</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0.49686908656265416</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7.9842353795232537</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Bolton Hospital (94)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Bolton Hospital (94)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Bolton Hospital (94)</c:v>
                </c:pt>
              </c:strCache>
            </c:strRef>
          </c:cat>
          <c:val>
            <c:numRef>
              <c:f>Sheet1!$F$2:$F$3</c:f>
              <c:numCache>
                <c:formatCode>0.0;;</c:formatCode>
                <c:ptCount val="2"/>
                <c:pt idx="0">
                  <c:v>5.8176156108354036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Bolton Hospital (94)</c:v>
                </c:pt>
              </c:strCache>
            </c:strRef>
          </c:cat>
          <c:val>
            <c:numRef>
              <c:f>Sheet1!$G$2:$G$3</c:f>
              <c:numCache>
                <c:formatCode>0.0;;</c:formatCode>
                <c:ptCount val="2"/>
                <c:pt idx="0">
                  <c:v>0</c:v>
                </c:pt>
                <c:pt idx="1">
                  <c:v>5.8176156108354036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Bolton Hospital (94)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Bolton Hospital (94)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Royal Bolton Hospital (94)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4.1823843891645964</c:v>
                </c:pt>
                <c:pt idx="1">
                  <c:v>4.1823843891645964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Sheet1!$E$2:$E$3</c:f>
              <c:numCache>
                <c:formatCode>0.0;;</c:formatCode>
                <c:ptCount val="2"/>
                <c:pt idx="0">
                  <c:v>6.5828215614804337</c:v>
                </c:pt>
                <c:pt idx="1">
                  <c:v>6.5828215614804337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(92)</c:v>
                </c:pt>
                <c:pt idx="1">
                  <c:v>Royal Bolton Hospital (92)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3.4171784385195663</c:v>
                </c:pt>
                <c:pt idx="1">
                  <c:v>3.4171784385195663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Sheet1!$E$2:$E$3</c:f>
              <c:numCache>
                <c:formatCode>0.0;;</c:formatCode>
                <c:ptCount val="2"/>
                <c:pt idx="0">
                  <c:v>5.433381086951008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Sheet1!$F$2:$F$3</c:f>
              <c:numCache>
                <c:formatCode>0.0;;</c:formatCode>
                <c:ptCount val="2"/>
                <c:pt idx="0">
                  <c:v>0</c:v>
                </c:pt>
                <c:pt idx="1">
                  <c:v>5.433381086951008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(369)</c:v>
                </c:pt>
                <c:pt idx="1">
                  <c:v>Royal Bolton Hospital (369)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4.566618913048992</c:v>
                </c:pt>
                <c:pt idx="1">
                  <c:v>4.566618913048992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Royal Bolton Hospital (256)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Royal Bolton Hospital (256)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Royal Bolton Hospital (256)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Royal Bolton Hospital (256)</c:v>
                </c:pt>
              </c:strCache>
            </c:strRef>
          </c:cat>
          <c:val>
            <c:numRef>
              <c:f>Sheet1!$G$2:$G$3</c:f>
              <c:numCache>
                <c:formatCode>0.0;;</c:formatCode>
                <c:ptCount val="2"/>
                <c:pt idx="0">
                  <c:v>5.1291842553919027</c:v>
                </c:pt>
                <c:pt idx="1">
                  <c:v>5.1291842553919027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Royal Bolton Hospital (256)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Royal Bolton Hospital (256)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(256)</c:v>
                </c:pt>
                <c:pt idx="1">
                  <c:v>Royal Bolton Hospital (256)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4.8708157446080973</c:v>
                </c:pt>
                <c:pt idx="1">
                  <c:v>4.8708157446080973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Sheet1!$F$2:$F$3</c:f>
              <c:numCache>
                <c:formatCode>0.0;;</c:formatCode>
                <c:ptCount val="2"/>
                <c:pt idx="0">
                  <c:v>0</c:v>
                </c:pt>
                <c:pt idx="1">
                  <c:v>7.9846929356188641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Sheet1!$G$2:$G$3</c:f>
              <c:numCache>
                <c:formatCode>0.0;;</c:formatCode>
                <c:ptCount val="2"/>
                <c:pt idx="0">
                  <c:v>7.9846929356188641</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(365)</c:v>
                </c:pt>
                <c:pt idx="1">
                  <c:v>Royal Bolton Hospital (365)</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2.0153070643811359</c:v>
                </c:pt>
                <c:pt idx="1">
                  <c:v>2.0153070643811359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0216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RMC | Bolton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02166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RMC | Bolton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RMC | Bolton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Bolton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2914640978"/>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 How would you rate the quality of information you were given, while you were on the waiting list to be admitted to hospital? This includes verbal, written or online information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90400311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35098033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q.44 Did hospital staff discuss with you whether you may need any further health or social care services after leaving the hospital? Please include any services from a physiotherapist, community nurse or GP, or assisstance from social services or the voluntary sector.</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80823935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282382518"/>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702613780"/>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Bolton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Bolton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377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prevented from sleeping at night due to room temperature</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Support from health or social care services: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support to recover/manage condition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able to understand information given about what they should/shouldn't do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Food:</a:t>
            </a:r>
            <a:r>
              <a:rPr lang="en-GB" sz="1250">
                <a:solidFill>
                  <a:prstClr val="black"/>
                </a:solidFill>
                <a:latin typeface="Arial"/>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discussing with patients whether patients may need further health / social care services after leaving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 to get a bed</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list: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Information while on waiting list:</a:t>
            </a:r>
            <a:r>
              <a:rPr lang="en-GB" sz="1250">
                <a:solidFill>
                  <a:prstClr val="black"/>
                </a:solidFill>
                <a:latin typeface="Arial"/>
              </a:rPr>
              <a:t> </a:t>
            </a:r>
            <a:r>
              <a:rPr lang="en-GB" sz="1250" b="0" noProof="0">
                <a:solidFill>
                  <a:prstClr val="black"/>
                </a:solidFill>
                <a:latin typeface="Arial"/>
              </a:rPr>
              <a:t>Quality of information given while on waiting list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Cultural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Reasons for changing wards explained in a way they can understand</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39646971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296553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25593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0597628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512769516"/>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208700161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26388745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489340778"/>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8730529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10083932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241789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28210183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4836751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13919343"/>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262861487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318812095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171703400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68663403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83078928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282737506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030912206"/>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86945921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04835571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3235148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1980257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23877813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190628070"/>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831629624"/>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2751618450"/>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0018786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118959027"/>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324090868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07621619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141979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956023793"/>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1163866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23041616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73456352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142677359"/>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312646590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42428669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2470438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919047388"/>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34385480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57011622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117058492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50956288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409582430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38844860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27992194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279528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17700596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2260893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151358667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121199559"/>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849557822"/>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057100641"/>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5422099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16390039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2677352448"/>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348650972"/>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535129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368519313"/>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239142046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929647804"/>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933645347"/>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13605166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155512405"/>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246285281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0716892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815885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07448146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820017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75245786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36250534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621544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316737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933745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294308027"/>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0434137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39148392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95157617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26820841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03135349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119726348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11590470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82706584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404859218"/>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903406082"/>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75434161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896485541"/>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961405771"/>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104052921"/>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12721779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14118695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066065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44550406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650500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50441445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4339651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34447665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174807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6671125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412147130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67659249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3651932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84615921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647894421"/>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04194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2235523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92626753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36229385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349440745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17486045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68118171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2377104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943152063"/>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1778794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30782634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4035576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137076445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63410378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2697974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16509583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65820894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7016184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82598761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78569352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27593480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1966388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79939368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6275662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40073709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0747858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41786808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00149024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63072960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5182312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7094388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0184761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157907020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248658898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186445492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82482719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56664954"/>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398692955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94893405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3000937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53108167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5256341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69992203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3235093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16899432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667466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19066016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4963243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474558641"/>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0613335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129500125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94522569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315044697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87586527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1387889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3489672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2341976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200166817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772882967"/>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2746917880"/>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27969744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75496543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705850653"/>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18182222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0825050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1301582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81;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92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9792448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92127905"/>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5284742"/>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710344489"/>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311418338"/>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53220759"/>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593058749"/>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87433212"/>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231;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228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5811371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68163991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9434642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8122145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7748655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8113267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316847586"/>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132104249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78%</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377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32%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30%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024977446"/>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463711295"/>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801886785"/>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843313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8668426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0863266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6873468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36272931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5085493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5251555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9955410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534659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46465535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037172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434613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738071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729449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5937034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0967661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8601738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816096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90393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8957819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9390273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9976856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0001330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126673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337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114529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926787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421505483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949204239"/>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2667794396"/>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28709601"/>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9711748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0545924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171;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145;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950083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372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7142723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184454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15649981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8243351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1599775757"/>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832462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416972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311;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50646942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9381239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9042132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5767426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90435529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3845543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5813609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5433372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42378183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9065938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355</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046128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6618962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79381149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Q8_6. Were you ever prevented from sleeping at night by any of the following? Room temperature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10904</TotalTime>
  <Words>16006</Words>
  <Application>Microsoft Office PowerPoint</Application>
  <PresentationFormat>Widescreen</PresentationFormat>
  <Paragraphs>2011</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Bolton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2025-08-03T21:35:08Z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